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7" r:id="rId5"/>
    <p:sldId id="282" r:id="rId6"/>
    <p:sldId id="293" r:id="rId7"/>
    <p:sldId id="258" r:id="rId8"/>
    <p:sldId id="291" r:id="rId9"/>
    <p:sldId id="272" r:id="rId10"/>
    <p:sldId id="294" r:id="rId11"/>
    <p:sldId id="295" r:id="rId12"/>
    <p:sldId id="289" r:id="rId13"/>
    <p:sldId id="273" r:id="rId14"/>
    <p:sldId id="276" r:id="rId15"/>
    <p:sldId id="275" r:id="rId16"/>
    <p:sldId id="25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82"/>
            <p14:sldId id="293"/>
          </p14:sldIdLst>
        </p14:section>
        <p14:section name="Content Slides" id="{FFB78192-F811-4637-873E-1A3D3911AB93}">
          <p14:sldIdLst>
            <p14:sldId id="258"/>
            <p14:sldId id="291"/>
            <p14:sldId id="272"/>
            <p14:sldId id="294"/>
            <p14:sldId id="295"/>
            <p14:sldId id="289"/>
            <p14:sldId id="273"/>
            <p14:sldId id="276"/>
            <p14:sldId id="275"/>
            <p14:sldId id="259"/>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ACE4"/>
    <a:srgbClr val="00CFB4"/>
    <a:srgbClr val="184897"/>
    <a:srgbClr val="03573D"/>
    <a:srgbClr val="E0EAAE"/>
    <a:srgbClr val="FFC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73197" autoAdjust="0"/>
  </p:normalViewPr>
  <p:slideViewPr>
    <p:cSldViewPr snapToGrid="0">
      <p:cViewPr varScale="1">
        <p:scale>
          <a:sx n="92" d="100"/>
          <a:sy n="92" d="100"/>
        </p:scale>
        <p:origin x="856" y="17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75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rgbClr val="00CFB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rgbClr val="6CACE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5/20/24</a:t>
            </a:fld>
            <a:endParaRPr lang="en-US" dirty="0"/>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dirty="0"/>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dirty="0"/>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dirty="0"/>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14</a:t>
            </a:fld>
            <a:endParaRPr lang="en-US" dirty="0"/>
          </a:p>
        </p:txBody>
      </p:sp>
    </p:spTree>
    <p:extLst>
      <p:ext uri="{BB962C8B-B14F-4D97-AF65-F5344CB8AC3E}">
        <p14:creationId xmlns:p14="http://schemas.microsoft.com/office/powerpoint/2010/main" val="4487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2</a:t>
            </a:fld>
            <a:endParaRPr lang="en-US" dirty="0"/>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dirty="0"/>
          </a:p>
        </p:txBody>
      </p:sp>
    </p:spTree>
    <p:extLst>
      <p:ext uri="{BB962C8B-B14F-4D97-AF65-F5344CB8AC3E}">
        <p14:creationId xmlns:p14="http://schemas.microsoft.com/office/powerpoint/2010/main" val="253449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dirty="0"/>
          </a:p>
        </p:txBody>
      </p:sp>
    </p:spTree>
    <p:extLst>
      <p:ext uri="{BB962C8B-B14F-4D97-AF65-F5344CB8AC3E}">
        <p14:creationId xmlns:p14="http://schemas.microsoft.com/office/powerpoint/2010/main" val="27573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dirty="0"/>
          </a:p>
        </p:txBody>
      </p:sp>
    </p:spTree>
    <p:extLst>
      <p:ext uri="{BB962C8B-B14F-4D97-AF65-F5344CB8AC3E}">
        <p14:creationId xmlns:p14="http://schemas.microsoft.com/office/powerpoint/2010/main" val="5517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6</a:t>
            </a:fld>
            <a:endParaRPr lang="en-US" dirty="0"/>
          </a:p>
        </p:txBody>
      </p:sp>
    </p:spTree>
    <p:extLst>
      <p:ext uri="{BB962C8B-B14F-4D97-AF65-F5344CB8AC3E}">
        <p14:creationId xmlns:p14="http://schemas.microsoft.com/office/powerpoint/2010/main" val="393591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dirty="0"/>
          </a:p>
        </p:txBody>
      </p:sp>
    </p:spTree>
    <p:extLst>
      <p:ext uri="{BB962C8B-B14F-4D97-AF65-F5344CB8AC3E}">
        <p14:creationId xmlns:p14="http://schemas.microsoft.com/office/powerpoint/2010/main" val="255420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11</a:t>
            </a:fld>
            <a:endParaRPr lang="en-US" dirty="0"/>
          </a:p>
        </p:txBody>
      </p:sp>
    </p:spTree>
    <p:extLst>
      <p:ext uri="{BB962C8B-B14F-4D97-AF65-F5344CB8AC3E}">
        <p14:creationId xmlns:p14="http://schemas.microsoft.com/office/powerpoint/2010/main" val="22089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some testing prior with another person to ensure audio plays for you as well as others in the meeting. Also adjust sizing to fit monitor or similar. Let your ASBC Program Manager know if you will be using video so we can make the AV team aware. </a:t>
            </a:r>
          </a:p>
        </p:txBody>
      </p:sp>
      <p:sp>
        <p:nvSpPr>
          <p:cNvPr id="4" name="Slide Number Placeholder 3"/>
          <p:cNvSpPr>
            <a:spLocks noGrp="1"/>
          </p:cNvSpPr>
          <p:nvPr>
            <p:ph type="sldNum" sz="quarter" idx="5"/>
          </p:nvPr>
        </p:nvSpPr>
        <p:spPr/>
        <p:txBody>
          <a:bodyPr/>
          <a:lstStyle/>
          <a:p>
            <a:fld id="{0EF4D091-29F5-4864-ACD4-79FBBED7C152}" type="slidenum">
              <a:rPr lang="en-US" smtClean="0"/>
              <a:t>12</a:t>
            </a:fld>
            <a:endParaRPr lang="en-US" dirty="0"/>
          </a:p>
        </p:txBody>
      </p:sp>
    </p:spTree>
    <p:extLst>
      <p:ext uri="{BB962C8B-B14F-4D97-AF65-F5344CB8AC3E}">
        <p14:creationId xmlns:p14="http://schemas.microsoft.com/office/powerpoint/2010/main" val="3885889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rgbClr val="184897"/>
                </a:solidFill>
              </a:defRPr>
            </a:lvl1pPr>
          </a:lstStyle>
          <a:p>
            <a:r>
              <a:rPr lang="en-US" dirty="0"/>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rgbClr val="00CFB4"/>
          </a:solidFill>
          <a:ln w="9525" cap="flat">
            <a:noFill/>
            <a:prstDash val="solid"/>
            <a:miter/>
          </a:ln>
        </p:spPr>
        <p:txBody>
          <a:bodyPr rtlCol="0" anchor="ctr"/>
          <a:lstStyle/>
          <a:p>
            <a:endParaRPr lang="en-US" dirty="0"/>
          </a:p>
        </p:txBody>
      </p:sp>
      <p:pic>
        <p:nvPicPr>
          <p:cNvPr id="15" name="Picture 14">
            <a:extLst>
              <a:ext uri="{FF2B5EF4-FFF2-40B4-BE49-F238E27FC236}">
                <a16:creationId xmlns:a16="http://schemas.microsoft.com/office/drawing/2014/main" id="{C1EC1ECE-F293-470A-8DE7-4A4260FAB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57" y="5537796"/>
            <a:ext cx="1447648" cy="1024591"/>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World Brewing Congress</a:t>
            </a:r>
            <a:endParaRPr lang="en-US" dirty="0"/>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8E1FC558-1417-284A-AE42-EEBDE70DEA7C}" type="datetimeyyyy">
              <a:rPr lang="en-US" smtClean="0"/>
              <a:t>2024</a:t>
            </a:fld>
            <a:endParaRPr lang="en-US" dirty="0"/>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dirty="0"/>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590247B7-C32E-8649-BE59-405092D47B48}" type="datetimeyyyy">
              <a:rPr lang="en-US" smtClean="0"/>
              <a:t>2024</a:t>
            </a:fld>
            <a:endParaRPr lang="en-US" dirty="0"/>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76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a:t>World Brewing Congress</a:t>
            </a:r>
            <a:endParaRPr lang="en-US" dirty="0"/>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8CA0C57A-5CB6-2B4A-9783-52F4F84A9C99}" type="datetimeyyyy">
              <a:rPr lang="en-US" smtClean="0"/>
              <a:t>2024</a:t>
            </a:fld>
            <a:endParaRPr lang="en-US" dirty="0"/>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World Brewing Congress</a:t>
            </a:r>
            <a:endParaRPr lang="en-US" dirty="0"/>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8AAEA69-19F1-C64D-A52B-F1A5A2C09772}" type="datetimeyyyy">
              <a:rPr lang="en-US" smtClean="0"/>
              <a:t>2024</a:t>
            </a:fld>
            <a:endParaRPr lang="en-US" dirty="0"/>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5CDE3B6-3A7C-3540-8E5D-83814F9F6366}" type="datetimeyyyy">
              <a:rPr lang="en-US" smtClean="0"/>
              <a:t>2024</a:t>
            </a:fld>
            <a:endParaRPr lang="en-US" dirty="0"/>
          </a:p>
        </p:txBody>
      </p:sp>
    </p:spTree>
    <p:extLst>
      <p:ext uri="{BB962C8B-B14F-4D97-AF65-F5344CB8AC3E}">
        <p14:creationId xmlns:p14="http://schemas.microsoft.com/office/powerpoint/2010/main" val="87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4BEC3435-68F3-A243-B5A2-CDCA390E9E85}" type="datetimeyyyy">
              <a:rPr lang="en-US" smtClean="0"/>
              <a:t>2024</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a:t>World Brewing Congress</a:t>
            </a:r>
            <a:endParaRPr lang="en-US" dirty="0"/>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174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rgbClr val="00CFB4"/>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3A2202E-FA69-5743-9B7B-17E84BCF8D80}" type="datetimeyyyy">
              <a:rPr lang="en-US" smtClean="0"/>
              <a:t>2024</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a:t>World Brewing Congress</a:t>
            </a:r>
            <a:endParaRPr lang="en-US" dirty="0"/>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46747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E6005591-5F3D-EA40-AB4F-003D8E7C2180}" type="datetimeyyyy">
              <a:rPr lang="en-US" smtClean="0"/>
              <a:t>2024</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a:t>World Brewing Congress</a:t>
            </a:r>
            <a:endParaRPr lang="en-US" dirty="0"/>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a:t>World Brewing Congress</a:t>
            </a:r>
            <a:endParaRPr lang="en-US" dirty="0"/>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rgbClr val="6CACE4">
              <a:alpha val="71765"/>
            </a:srgb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p>
            <a:r>
              <a:rPr lang="en-US" dirty="0"/>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chemeClr val="accent1">
                    <a:lumMod val="75000"/>
                  </a:schemeClr>
                </a:solidFill>
              </a:defRPr>
            </a:lvl1pPr>
            <a:lvl2pPr marL="0" indent="0">
              <a:lnSpc>
                <a:spcPct val="114000"/>
              </a:lnSpc>
              <a:buNone/>
              <a:defRPr sz="1400"/>
            </a:lvl2pPr>
          </a:lstStyle>
          <a:p>
            <a:pPr lvl="0"/>
            <a:r>
              <a:rPr lang="en-US" dirty="0"/>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dirty="0"/>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dirty="0"/>
              <a:t>Click to edit Master text styles</a:t>
            </a:r>
          </a:p>
          <a:p>
            <a:pPr lvl="1"/>
            <a:r>
              <a:rPr lang="en-US" dirty="0"/>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rgbClr val="6CACE4"/>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rgbClr val="00CFB4">
              <a:alpha val="72000"/>
            </a:srgb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84ED1B79-FA92-AF47-B9CE-9F9CB32E6682}" type="datetimeyyyy">
              <a:rPr lang="en-US" smtClean="0"/>
              <a:t>2024</a:t>
            </a:fld>
            <a:endParaRPr lang="en-US" dirty="0"/>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dirty="0"/>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dirty="0"/>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rgbClr val="00CFB4"/>
          </a:solidFill>
          <a:ln>
            <a:noFill/>
          </a:ln>
        </p:spPr>
        <p:txBody>
          <a:bodyPr vert="horz" wrap="none" lIns="91440" tIns="45720" rIns="91440" bIns="45720" numCol="1" anchor="ctr" anchorCtr="0" compatLnSpc="1">
            <a:prstTxWarp prst="textNoShape">
              <a:avLst/>
            </a:prstTxWarp>
          </a:bodyPr>
          <a:lstStyle/>
          <a:p>
            <a:pPr algn="ctr"/>
            <a:r>
              <a:rPr lang="en-US" sz="6600" dirty="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71C51B43-B156-0E4D-AC97-B5965F0FE081}" type="datetimeyyyy">
              <a:rPr lang="en-US" smtClean="0"/>
              <a:t>2024</a:t>
            </a:fld>
            <a:endParaRPr lang="en-US" dirty="0"/>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World Brewing Congress</a:t>
            </a:r>
            <a:endParaRPr lang="en-US" dirty="0"/>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rgbClr val="184897">
              <a:alpha val="60000"/>
            </a:srgbClr>
          </a:solidFill>
        </p:spPr>
        <p:txBody>
          <a:bodyPr wrap="square" lIns="365760" tIns="45720" rIns="365760" anchor="ctr" anchorCtr="0">
            <a:noAutofit/>
          </a:bodyPr>
          <a:lstStyle>
            <a:lvl1pPr algn="ctr">
              <a:defRPr sz="3200">
                <a:solidFill>
                  <a:schemeClr val="bg1"/>
                </a:solidFill>
              </a:defRPr>
            </a:lvl1pPr>
          </a:lstStyle>
          <a:p>
            <a:r>
              <a:rPr lang="en-US" dirty="0"/>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28140682-D3DE-D446-AD97-805ACC3D9BAB}" type="datetimeyyyy">
              <a:rPr lang="en-US" smtClean="0"/>
              <a:t>2024</a:t>
            </a:fld>
            <a:endParaRPr lang="en-US" dirty="0"/>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World Brewing Congress</a:t>
            </a:r>
            <a:endParaRPr lang="en-US" dirty="0"/>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rgbClr val="184897">
              <a:alpha val="60000"/>
            </a:srgbClr>
          </a:solidFill>
        </p:spPr>
        <p:txBody>
          <a:bodyPr wrap="square" lIns="274320" tIns="45720" rIns="274320" anchor="ctr" anchorCtr="0">
            <a:normAutofit/>
          </a:bodyPr>
          <a:lstStyle>
            <a:lvl1pPr algn="ctr">
              <a:defRPr sz="2800">
                <a:solidFill>
                  <a:schemeClr val="bg1"/>
                </a:solidFill>
              </a:defRPr>
            </a:lvl1pPr>
          </a:lstStyle>
          <a:p>
            <a:r>
              <a:rPr lang="en-US" dirty="0"/>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8675EDFA-63FF-664C-94D4-D7611B0C5FBC}" type="datetimeyyyy">
              <a:rPr lang="en-US" smtClean="0"/>
              <a:t>2024</a:t>
            </a:fld>
            <a:endParaRPr lang="en-US" dirty="0"/>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rgbClr val="0357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762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a:t>World Brewing Congress</a:t>
            </a:r>
            <a:endParaRPr lang="en-US" dirty="0"/>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dirty="0"/>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81044C47-249C-DB45-A458-AF4FA003CF3D}" type="datetimeyyyy">
              <a:rPr lang="en-US" smtClean="0"/>
              <a:t>2024</a:t>
            </a:fld>
            <a:endParaRPr lang="en-US" dirty="0"/>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7.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dirty="0"/>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dirty="0"/>
              <a:t>This slide deck is like a workbook. Add in and take out what’s needed.</a:t>
            </a:r>
          </a:p>
          <a:p>
            <a:pPr marL="342900" indent="-342900">
              <a:buFont typeface="Arial" panose="020B0604020202020204" pitchFamily="34" charset="0"/>
              <a:buChar char="•"/>
            </a:pPr>
            <a:r>
              <a:rPr lang="en-US" sz="2000" dirty="0"/>
              <a:t>Use the template slides that work for your presentation. Right-click&gt;Duplicate Slide as needed. Delete the others. </a:t>
            </a:r>
          </a:p>
          <a:p>
            <a:pPr marL="342900" indent="-342900">
              <a:buFont typeface="Arial" panose="020B0604020202020204" pitchFamily="34" charset="0"/>
              <a:buChar char="•"/>
            </a:pPr>
            <a:r>
              <a:rPr lang="en-US" sz="2000" dirty="0"/>
              <a:t>Update an image – Right- click &gt; Change Picture. </a:t>
            </a:r>
          </a:p>
          <a:p>
            <a:pPr marL="342900" indent="-342900">
              <a:buFont typeface="Arial" panose="020B0604020202020204" pitchFamily="34" charset="0"/>
              <a:buChar char="•"/>
            </a:pPr>
            <a:r>
              <a:rPr lang="en-US" sz="2000" dirty="0"/>
              <a:t>The notes panel for some slides contains suggested script. Update this script as needed.</a:t>
            </a:r>
          </a:p>
          <a:p>
            <a:pPr marL="342900" indent="-342900">
              <a:buFont typeface="Arial" panose="020B0604020202020204" pitchFamily="34" charset="0"/>
              <a:buChar char="•"/>
            </a:pPr>
            <a:r>
              <a:rPr lang="en-US" sz="2000" dirty="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8831E0F6-ED74-4748-95C6-7A9C6C039A42}" type="datetimeyyyy">
              <a:rPr lang="en-US" smtClean="0"/>
              <a:t>2024</a:t>
            </a:fld>
            <a:endParaRPr lang="en-US" dirty="0"/>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dirty="0"/>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dirty="0"/>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186581812"/>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8720E113-FC2D-9341-A6F1-8007DE3135CF}" type="datetimeyyyy">
              <a:rPr lang="en-US" smtClean="0"/>
              <a:t>2024</a:t>
            </a:fld>
            <a:endParaRPr lang="en-US" dirty="0"/>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a:t>World Brewing Congress</a:t>
            </a:r>
            <a:endParaRPr lang="en-US" dirty="0"/>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10</a:t>
            </a:fld>
            <a:endParaRPr lang="en-US" dirty="0"/>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dirty="0"/>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a:t>World Brewing Congress</a:t>
            </a:r>
            <a:endParaRPr lang="en-US" dirty="0"/>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11</a:t>
            </a:fld>
            <a:endParaRPr lang="en-US" dirty="0"/>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B7EAA102-B18A-E446-A948-A8A444D95BC3}" type="datetimeyyyy">
              <a:rPr lang="en-US" smtClean="0"/>
              <a:t>2024</a:t>
            </a:fld>
            <a:endParaRPr lang="en-US" dirty="0"/>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343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a:t>World Brewing Congress</a:t>
            </a:r>
            <a:endParaRPr lang="en-US" dirty="0"/>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12</a:t>
            </a:fld>
            <a:endParaRPr lang="en-US" dirty="0"/>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rgbClr val="6CACE4"/>
          </a:solidFill>
        </p:spPr>
        <p:txBody>
          <a:bodyPr/>
          <a:lstStyle/>
          <a:p>
            <a:r>
              <a:rPr lang="en-US" dirty="0"/>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0BDFC2F7-FD8D-5F46-854E-2AC4A01E9F82}" type="datetimeyyyy">
              <a:rPr lang="en-US" smtClean="0"/>
              <a:t>2024</a:t>
            </a:fld>
            <a:endParaRPr lang="en-US" dirty="0"/>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txBody>
          <a:bodyPr/>
          <a:lstStyle/>
          <a:p>
            <a:endParaRPr lang="en-US"/>
          </a:p>
        </p:txBody>
      </p:sp>
    </p:spTree>
    <p:extLst>
      <p:ext uri="{BB962C8B-B14F-4D97-AF65-F5344CB8AC3E}">
        <p14:creationId xmlns:p14="http://schemas.microsoft.com/office/powerpoint/2010/main" val="14279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51ED-CE0E-4BD4-982A-6ABA69E7F968}"/>
              </a:ext>
            </a:extLst>
          </p:cNvPr>
          <p:cNvSpPr>
            <a:spLocks noGrp="1"/>
          </p:cNvSpPr>
          <p:nvPr>
            <p:ph type="title"/>
          </p:nvPr>
        </p:nvSpPr>
        <p:spPr>
          <a:xfrm>
            <a:off x="4171950" y="2162175"/>
            <a:ext cx="7175500" cy="1800225"/>
          </a:xfrm>
        </p:spPr>
        <p:txBody>
          <a:bodyPr/>
          <a:lstStyle/>
          <a:p>
            <a:r>
              <a:rPr lang="en-US" dirty="0">
                <a:solidFill>
                  <a:srgbClr val="184897"/>
                </a:solidFill>
              </a:rPr>
              <a:t>Section Header Layout</a:t>
            </a:r>
          </a:p>
        </p:txBody>
      </p:sp>
      <p:sp>
        <p:nvSpPr>
          <p:cNvPr id="3" name="Text Placeholder 2">
            <a:extLst>
              <a:ext uri="{FF2B5EF4-FFF2-40B4-BE49-F238E27FC236}">
                <a16:creationId xmlns:a16="http://schemas.microsoft.com/office/drawing/2014/main" id="{2C6F5A6C-F21C-4CE1-BF06-F79C2D4C35C2}"/>
              </a:ext>
            </a:extLst>
          </p:cNvPr>
          <p:cNvSpPr>
            <a:spLocks noGrp="1"/>
          </p:cNvSpPr>
          <p:nvPr>
            <p:ph type="body" idx="1"/>
          </p:nvPr>
        </p:nvSpPr>
        <p:spPr>
          <a:xfrm>
            <a:off x="4171950" y="3989389"/>
            <a:ext cx="7175500" cy="1020762"/>
          </a:xfrm>
        </p:spPr>
        <p:txBody>
          <a:bodyPr/>
          <a:lstStyle/>
          <a:p>
            <a:r>
              <a:rPr lang="en-US" dirty="0"/>
              <a:t>Photo can be replaced by clicking on image, deleting and clicking on icon to insert new photo</a:t>
            </a:r>
          </a:p>
        </p:txBody>
      </p:sp>
      <p:sp>
        <p:nvSpPr>
          <p:cNvPr id="5" name="Footer Placeholder 4">
            <a:extLst>
              <a:ext uri="{FF2B5EF4-FFF2-40B4-BE49-F238E27FC236}">
                <a16:creationId xmlns:a16="http://schemas.microsoft.com/office/drawing/2014/main" id="{E2F89F8E-A045-47DB-906F-86D85A43A755}"/>
              </a:ext>
            </a:extLst>
          </p:cNvPr>
          <p:cNvSpPr>
            <a:spLocks noGrp="1"/>
          </p:cNvSpPr>
          <p:nvPr>
            <p:ph type="ftr" sz="quarter" idx="10"/>
          </p:nvPr>
        </p:nvSpPr>
        <p:spPr>
          <a:xfrm>
            <a:off x="907640" y="6619875"/>
            <a:ext cx="3702459" cy="215900"/>
          </a:xfrm>
        </p:spPr>
        <p:txBody>
          <a:bodyPr/>
          <a:lstStyle/>
          <a:p>
            <a:r>
              <a:rPr lang="en-US"/>
              <a:t>World Brewing Congress</a:t>
            </a:r>
            <a:endParaRPr lang="en-US" dirty="0"/>
          </a:p>
        </p:txBody>
      </p:sp>
      <p:sp>
        <p:nvSpPr>
          <p:cNvPr id="4" name="Slide Number Placeholder 3">
            <a:extLst>
              <a:ext uri="{FF2B5EF4-FFF2-40B4-BE49-F238E27FC236}">
                <a16:creationId xmlns:a16="http://schemas.microsoft.com/office/drawing/2014/main" id="{959BBD34-0237-4DD5-BB97-084BF98EA1F1}"/>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13</a:t>
            </a:fld>
            <a:endParaRPr lang="en-US" dirty="0"/>
          </a:p>
        </p:txBody>
      </p:sp>
      <p:pic>
        <p:nvPicPr>
          <p:cNvPr id="7" name="Picture Placeholder 6" descr="A picture containing tree, outdoor, green, plant&#10;&#10;Description automatically generated">
            <a:extLst>
              <a:ext uri="{FF2B5EF4-FFF2-40B4-BE49-F238E27FC236}">
                <a16:creationId xmlns:a16="http://schemas.microsoft.com/office/drawing/2014/main" id="{39177295-D45C-4208-863E-42573270B2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l="36887" r="36887"/>
          <a:stretch/>
        </p:blipFill>
        <p:spPr>
          <a:xfrm>
            <a:off x="0" y="-1"/>
            <a:ext cx="3804525" cy="6858001"/>
          </a:xfrm>
        </p:spPr>
      </p:pic>
    </p:spTree>
    <p:extLst>
      <p:ext uri="{BB962C8B-B14F-4D97-AF65-F5344CB8AC3E}">
        <p14:creationId xmlns:p14="http://schemas.microsoft.com/office/powerpoint/2010/main" val="425749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14</a:t>
            </a:fld>
            <a:endParaRPr lang="en-US" dirty="0"/>
          </a:p>
        </p:txBody>
      </p:sp>
      <p:grpSp>
        <p:nvGrpSpPr>
          <p:cNvPr id="7" name="Group 6">
            <a:extLst>
              <a:ext uri="{FF2B5EF4-FFF2-40B4-BE49-F238E27FC236}">
                <a16:creationId xmlns:a16="http://schemas.microsoft.com/office/drawing/2014/main" id="{82E22212-2B4F-1389-36F1-A996C36C05FF}"/>
              </a:ext>
            </a:extLst>
          </p:cNvPr>
          <p:cNvGrpSpPr/>
          <p:nvPr/>
        </p:nvGrpSpPr>
        <p:grpSpPr>
          <a:xfrm>
            <a:off x="616199" y="1236697"/>
            <a:ext cx="4597620" cy="3529585"/>
            <a:chOff x="616199" y="1236697"/>
            <a:chExt cx="4597620" cy="3529585"/>
          </a:xfrm>
        </p:grpSpPr>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2940596" y="1604676"/>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rgbClr val="00CFB4">
                <a:alpha val="74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616199" y="1236697"/>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2674623" y="2510782"/>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a:t>World Brewing Congress</a:t>
            </a:r>
            <a:endParaRPr lang="en-US" dirty="0"/>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295FFC1C-939E-DB4D-8BF8-73B5815F95B6}" type="datetimeyyyy">
              <a:rPr lang="en-US" smtClean="0"/>
              <a:t>2024</a:t>
            </a:fld>
            <a:endParaRPr lang="en-US" dirty="0"/>
          </a:p>
        </p:txBody>
      </p:sp>
      <p:sp>
        <p:nvSpPr>
          <p:cNvPr id="6" name="TextBox 5">
            <a:extLst>
              <a:ext uri="{FF2B5EF4-FFF2-40B4-BE49-F238E27FC236}">
                <a16:creationId xmlns:a16="http://schemas.microsoft.com/office/drawing/2014/main" id="{D8DE30C3-2152-8512-5D27-6357A252C4C6}"/>
              </a:ext>
            </a:extLst>
          </p:cNvPr>
          <p:cNvSpPr txBox="1"/>
          <p:nvPr/>
        </p:nvSpPr>
        <p:spPr>
          <a:xfrm>
            <a:off x="6697683" y="2766753"/>
            <a:ext cx="4322618" cy="646331"/>
          </a:xfrm>
          <a:prstGeom prst="rect">
            <a:avLst/>
          </a:prstGeom>
          <a:noFill/>
        </p:spPr>
        <p:txBody>
          <a:bodyPr wrap="square" rtlCol="0">
            <a:spAutoFit/>
          </a:bodyPr>
          <a:lstStyle/>
          <a:p>
            <a:pPr algn="l"/>
            <a:r>
              <a:rPr lang="en-US" b="1" dirty="0">
                <a:solidFill>
                  <a:srgbClr val="FF0000"/>
                </a:solidFill>
              </a:rPr>
              <a:t>INSERT YOUR QR CODE HERE</a:t>
            </a:r>
          </a:p>
          <a:p>
            <a:pPr algn="l"/>
            <a:endParaRPr lang="en-US" b="1" dirty="0">
              <a:solidFill>
                <a:srgbClr val="FF0000"/>
              </a:solidFill>
            </a:endParaRPr>
          </a:p>
        </p:txBody>
      </p:sp>
    </p:spTree>
    <p:extLst>
      <p:ext uri="{BB962C8B-B14F-4D97-AF65-F5344CB8AC3E}">
        <p14:creationId xmlns:p14="http://schemas.microsoft.com/office/powerpoint/2010/main" val="18350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79B041A0-3F65-D047-B7E3-7B24BC4BD0BA}" type="datetimeyyyy">
              <a:rPr lang="en-US" smtClean="0"/>
              <a:t>2024</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dirty="0"/>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F3E74261-5560-8D4C-9261-5A59D649C82D}" type="datetimeyyyy">
              <a:rPr lang="en-US" smtClean="0"/>
              <a:t>2024</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dirty="0">
                <a:hlinkClick r:id="rId6" tooltip="http://pngimg.com/download/32831"/>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24270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r>
              <a:rPr lang="en-US" dirty="0"/>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r>
              <a:rPr lang="en-US" dirty="0"/>
              <a:t>Click on photo to replace</a:t>
            </a:r>
          </a:p>
        </p:txBody>
      </p:sp>
      <p:pic>
        <p:nvPicPr>
          <p:cNvPr id="11" name="Picture Placeholder 10">
            <a:extLst>
              <a:ext uri="{FF2B5EF4-FFF2-40B4-BE49-F238E27FC236}">
                <a16:creationId xmlns:a16="http://schemas.microsoft.com/office/drawing/2014/main" id="{5AAD7F0A-599E-4BBE-8484-10A111BA070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61" r="12461"/>
          <a:stretch/>
        </p:blipFill>
        <p:spPr/>
      </p:pic>
      <p:pic>
        <p:nvPicPr>
          <p:cNvPr id="6" name="Picture 5" descr="A logo with a world map&#10;&#10;Description automatically generated">
            <a:extLst>
              <a:ext uri="{FF2B5EF4-FFF2-40B4-BE49-F238E27FC236}">
                <a16:creationId xmlns:a16="http://schemas.microsoft.com/office/drawing/2014/main" id="{C49A18E1-746A-8877-486F-A2AA80D01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10" y="5221836"/>
            <a:ext cx="1757644" cy="1538915"/>
          </a:xfrm>
          <a:prstGeom prst="rect">
            <a:avLst/>
          </a:prstGeom>
        </p:spPr>
      </p:pic>
    </p:spTree>
    <p:extLst>
      <p:ext uri="{BB962C8B-B14F-4D97-AF65-F5344CB8AC3E}">
        <p14:creationId xmlns:p14="http://schemas.microsoft.com/office/powerpoint/2010/main" val="40611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World Brewing Congress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5</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B8C7C62B-0EA1-B145-8729-52C43468FE10}" type="datetimeyyyy">
              <a:rPr lang="en-US" smtClean="0"/>
              <a:t>2024</a:t>
            </a:fld>
            <a:endParaRPr lang="en-US" dirty="0"/>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dirty="0"/>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dirty="0"/>
              <a:t>World Brewing Congress</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6</a:t>
            </a:fld>
            <a:endParaRPr lang="en-US" dirty="0"/>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E060B5B7-3629-0D4E-A2A9-89D9DD801ECB}" type="datetimeyyyy">
              <a:rPr lang="en-US" smtClean="0"/>
              <a:t>2024</a:t>
            </a:fld>
            <a:endParaRPr lang="en-US" dirty="0"/>
          </a:p>
        </p:txBody>
      </p:sp>
    </p:spTree>
    <p:extLst>
      <p:ext uri="{BB962C8B-B14F-4D97-AF65-F5344CB8AC3E}">
        <p14:creationId xmlns:p14="http://schemas.microsoft.com/office/powerpoint/2010/main" val="23019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5CA8-CBA2-9CBF-1E0C-F091DB0FE2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175B9-B765-9F6D-DB1C-F3767262B09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CC1ECD9-6653-8D9B-D238-83E9F7E97994}"/>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9FF805C5-52C6-31E4-1F43-EACC89D297E1}"/>
              </a:ext>
            </a:extLst>
          </p:cNvPr>
          <p:cNvSpPr>
            <a:spLocks noGrp="1"/>
          </p:cNvSpPr>
          <p:nvPr>
            <p:ph type="ftr" sz="quarter" idx="10"/>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D0CFB367-62B7-08E3-1A0C-AF31203E3FB1}"/>
              </a:ext>
            </a:extLst>
          </p:cNvPr>
          <p:cNvSpPr>
            <a:spLocks noGrp="1"/>
          </p:cNvSpPr>
          <p:nvPr>
            <p:ph type="sldNum" sz="quarter" idx="11"/>
          </p:nvPr>
        </p:nvSpPr>
        <p:spPr/>
        <p:txBody>
          <a:bodyPr/>
          <a:lstStyle/>
          <a:p>
            <a:fld id="{0E9987EA-89AE-4521-A4A1-59C7EEEFA47E}" type="slidenum">
              <a:rPr lang="en-US" smtClean="0"/>
              <a:pPr/>
              <a:t>7</a:t>
            </a:fld>
            <a:endParaRPr lang="en-US" dirty="0"/>
          </a:p>
        </p:txBody>
      </p:sp>
      <p:sp>
        <p:nvSpPr>
          <p:cNvPr id="7" name="Date Placeholder 6">
            <a:extLst>
              <a:ext uri="{FF2B5EF4-FFF2-40B4-BE49-F238E27FC236}">
                <a16:creationId xmlns:a16="http://schemas.microsoft.com/office/drawing/2014/main" id="{CDB37AF1-D8F6-A6A3-477F-9E4EE2423DED}"/>
              </a:ext>
            </a:extLst>
          </p:cNvPr>
          <p:cNvSpPr>
            <a:spLocks noGrp="1"/>
          </p:cNvSpPr>
          <p:nvPr>
            <p:ph type="dt" sz="half" idx="12"/>
          </p:nvPr>
        </p:nvSpPr>
        <p:spPr/>
        <p:txBody>
          <a:bodyPr/>
          <a:lstStyle/>
          <a:p>
            <a:fld id="{F3A12415-F57A-EA43-9600-8ACBB3D08A0B}" type="datetimeyyyy">
              <a:rPr lang="en-US" smtClean="0"/>
              <a:t>2024</a:t>
            </a:fld>
            <a:endParaRPr lang="en-US" dirty="0"/>
          </a:p>
        </p:txBody>
      </p:sp>
    </p:spTree>
    <p:extLst>
      <p:ext uri="{BB962C8B-B14F-4D97-AF65-F5344CB8AC3E}">
        <p14:creationId xmlns:p14="http://schemas.microsoft.com/office/powerpoint/2010/main" val="40011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9113-BB1D-DD86-50D5-B77A8275BE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66D24-61CA-F92F-146C-89F6B2DD5F3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B9F431F-AE1B-A1B9-0276-9A807AFD5216}"/>
              </a:ext>
            </a:extLst>
          </p:cNvPr>
          <p:cNvSpPr>
            <a:spLocks noGrp="1"/>
          </p:cNvSpPr>
          <p:nvPr>
            <p:ph type="dt" sz="half" idx="10"/>
          </p:nvPr>
        </p:nvSpPr>
        <p:spPr/>
        <p:txBody>
          <a:bodyPr/>
          <a:lstStyle/>
          <a:p>
            <a:fld id="{1251FB33-2374-F540-B5D1-E067BF808DC2}" type="datetimeyyyy">
              <a:rPr lang="en-US" smtClean="0"/>
              <a:t>2024</a:t>
            </a:fld>
            <a:endParaRPr lang="en-US" dirty="0"/>
          </a:p>
        </p:txBody>
      </p:sp>
      <p:sp>
        <p:nvSpPr>
          <p:cNvPr id="5" name="Footer Placeholder 4">
            <a:extLst>
              <a:ext uri="{FF2B5EF4-FFF2-40B4-BE49-F238E27FC236}">
                <a16:creationId xmlns:a16="http://schemas.microsoft.com/office/drawing/2014/main" id="{A556395E-3EA4-2CB0-2634-91E94BF498D1}"/>
              </a:ext>
            </a:extLst>
          </p:cNvPr>
          <p:cNvSpPr>
            <a:spLocks noGrp="1"/>
          </p:cNvSpPr>
          <p:nvPr>
            <p:ph type="ftr" sz="quarter" idx="11"/>
          </p:nvPr>
        </p:nvSpPr>
        <p:spPr/>
        <p:txBody>
          <a:bodyPr/>
          <a:lstStyle/>
          <a:p>
            <a:r>
              <a:rPr lang="en-US"/>
              <a:t>World Brewing Congress</a:t>
            </a:r>
            <a:endParaRPr lang="en-US" dirty="0"/>
          </a:p>
        </p:txBody>
      </p:sp>
      <p:sp>
        <p:nvSpPr>
          <p:cNvPr id="6" name="Slide Number Placeholder 5">
            <a:extLst>
              <a:ext uri="{FF2B5EF4-FFF2-40B4-BE49-F238E27FC236}">
                <a16:creationId xmlns:a16="http://schemas.microsoft.com/office/drawing/2014/main" id="{AB7B9625-B7CF-18A8-FC0E-5119A501AB8C}"/>
              </a:ext>
            </a:extLst>
          </p:cNvPr>
          <p:cNvSpPr>
            <a:spLocks noGrp="1"/>
          </p:cNvSpPr>
          <p:nvPr>
            <p:ph type="sldNum" sz="quarter" idx="12"/>
          </p:nvPr>
        </p:nvSpPr>
        <p:spPr/>
        <p:txBody>
          <a:bodyPr/>
          <a:lstStyle/>
          <a:p>
            <a:fld id="{0E9987EA-89AE-4521-A4A1-59C7EEEFA47E}" type="slidenum">
              <a:rPr lang="en-US" smtClean="0"/>
              <a:pPr/>
              <a:t>8</a:t>
            </a:fld>
            <a:endParaRPr lang="en-US" dirty="0"/>
          </a:p>
        </p:txBody>
      </p:sp>
    </p:spTree>
    <p:extLst>
      <p:ext uri="{BB962C8B-B14F-4D97-AF65-F5344CB8AC3E}">
        <p14:creationId xmlns:p14="http://schemas.microsoft.com/office/powerpoint/2010/main" val="3520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F17454FD-068F-624C-986A-6B845F430FF3}" type="datetimeyyyy">
              <a:rPr lang="en-US" smtClean="0"/>
              <a:t>2024</a:t>
            </a:fld>
            <a:endParaRPr lang="en-US" dirty="0"/>
          </a:p>
        </p:txBody>
      </p:sp>
      <p:pic>
        <p:nvPicPr>
          <p:cNvPr id="9" name="Picture Placeholder 8">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1647" r="21647"/>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dirty="0"/>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dirty="0"/>
              <a:t>Right-click the photo to replace 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a:t>World Brewing Congress</a:t>
            </a:r>
            <a:endParaRPr lang="en-US" dirty="0"/>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9</a:t>
            </a:fld>
            <a:endParaRPr lang="en-US" dirty="0"/>
          </a:p>
        </p:txBody>
      </p:sp>
    </p:spTree>
    <p:extLst>
      <p:ext uri="{BB962C8B-B14F-4D97-AF65-F5344CB8AC3E}">
        <p14:creationId xmlns:p14="http://schemas.microsoft.com/office/powerpoint/2010/main" val="3258994699"/>
      </p:ext>
    </p:extLst>
  </p:cSld>
  <p:clrMapOvr>
    <a:masterClrMapping/>
  </p:clrMapOvr>
</p:sld>
</file>

<file path=ppt/theme/theme1.xml><?xml version="1.0" encoding="utf-8"?>
<a:theme xmlns:a="http://schemas.openxmlformats.org/drawingml/2006/main" name="Office Theme">
  <a:themeElements>
    <a:clrScheme name="WBC 2024">
      <a:dk1>
        <a:srgbClr val="000000"/>
      </a:dk1>
      <a:lt1>
        <a:srgbClr val="FFFFFF"/>
      </a:lt1>
      <a:dk2>
        <a:srgbClr val="4C475D"/>
      </a:dk2>
      <a:lt2>
        <a:srgbClr val="B4B0C3"/>
      </a:lt2>
      <a:accent1>
        <a:srgbClr val="184897"/>
      </a:accent1>
      <a:accent2>
        <a:srgbClr val="184897"/>
      </a:accent2>
      <a:accent3>
        <a:srgbClr val="03573C"/>
      </a:accent3>
      <a:accent4>
        <a:srgbClr val="184897"/>
      </a:accent4>
      <a:accent5>
        <a:srgbClr val="B0B7B9"/>
      </a:accent5>
      <a:accent6>
        <a:srgbClr val="B1E3E3"/>
      </a:accent6>
      <a:hlink>
        <a:srgbClr val="2493D7"/>
      </a:hlink>
      <a:folHlink>
        <a:srgbClr val="D6912F"/>
      </a:folHlink>
    </a:clrScheme>
    <a:fontScheme name="Custom 1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F130E54009824582507ED6A5880A9C" ma:contentTypeVersion="2" ma:contentTypeDescription="Create a new document." ma:contentTypeScope="" ma:versionID="a5975768463f5c4416d7d6f42c9f2df4">
  <xsd:schema xmlns:xsd="http://www.w3.org/2001/XMLSchema" xmlns:xs="http://www.w3.org/2001/XMLSchema" xmlns:p="http://schemas.microsoft.com/office/2006/metadata/properties" xmlns:ns1="http://schemas.microsoft.com/sharepoint/v3" xmlns:ns2="c20d7ebe-7c7c-4f50-a05f-8c95626ffac5" targetNamespace="http://schemas.microsoft.com/office/2006/metadata/properties" ma:root="true" ma:fieldsID="56e6385751ab7940c869477641f23bed" ns1:_="" ns2:_="">
    <xsd:import namespace="http://schemas.microsoft.com/sharepoint/v3"/>
    <xsd:import namespace="c20d7ebe-7c7c-4f50-a05f-8c95626ffac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0d7ebe-7c7c-4f50-a05f-8c95626ffac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72FA96-3D76-482A-94DC-70686DAEC20A}"/>
</file>

<file path=customXml/itemProps2.xml><?xml version="1.0" encoding="utf-8"?>
<ds:datastoreItem xmlns:ds="http://schemas.openxmlformats.org/officeDocument/2006/customXml" ds:itemID="{5E01A46C-A04D-48F8-9706-E54A18B2A96F}"/>
</file>

<file path=customXml/itemProps3.xml><?xml version="1.0" encoding="utf-8"?>
<ds:datastoreItem xmlns:ds="http://schemas.openxmlformats.org/officeDocument/2006/customXml" ds:itemID="{804547F2-EB22-4B4D-AD2C-9F03C2B9E7E2}"/>
</file>

<file path=docProps/app.xml><?xml version="1.0" encoding="utf-8"?>
<Properties xmlns="http://schemas.openxmlformats.org/officeDocument/2006/extended-properties" xmlns:vt="http://schemas.openxmlformats.org/officeDocument/2006/docPropsVTypes">
  <Template>Facet</Template>
  <TotalTime>7444</TotalTime>
  <Words>558</Words>
  <Application>Microsoft Macintosh PowerPoint</Application>
  <PresentationFormat>Widescreen</PresentationFormat>
  <Paragraphs>99</Paragraphs>
  <Slides>14</Slides>
  <Notes>10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Century Gothic</vt:lpstr>
      <vt:lpstr>Courier New</vt:lpstr>
      <vt:lpstr>Symbol</vt:lpstr>
      <vt:lpstr>Office Theme</vt:lpstr>
      <vt:lpstr>Using this Slide Deck</vt:lpstr>
      <vt:lpstr>Ensure Slide Clarity</vt:lpstr>
      <vt:lpstr>Get Copyright Permission</vt:lpstr>
      <vt:lpstr>Presentation Title Here</vt:lpstr>
      <vt:lpstr>Title and Content Layout</vt:lpstr>
      <vt:lpstr>Two Content Layout</vt:lpstr>
      <vt:lpstr>PowerPoint Presentation</vt:lpstr>
      <vt:lpstr>PowerPoint Presentation</vt:lpstr>
      <vt:lpstr>Title, Content, Photo Layout</vt:lpstr>
      <vt:lpstr>Chart or Graph</vt:lpstr>
      <vt:lpstr>Icons</vt:lpstr>
      <vt:lpstr>Video Title</vt:lpstr>
      <vt:lpstr>Section Header Layout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Agnes Walker</cp:lastModifiedBy>
  <cp:revision>167</cp:revision>
  <dcterms:created xsi:type="dcterms:W3CDTF">2021-04-09T12:38:13Z</dcterms:created>
  <dcterms:modified xsi:type="dcterms:W3CDTF">2024-05-20T16:47:12Z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0x010100FDF130E54009824582507ED6A5880A9C</vt:lpwstr>
  </property>
  <property fmtid="{D5CDD505-2E9C-101B-9397-08002B2CF9AE}" pid="3" name="GraphicType">
    <vt:lpwstr/>
  </property>
  <property fmtid="{D5CDD505-2E9C-101B-9397-08002B2CF9AE}" pid="4" name="Asset_x0020_Type">
    <vt:lpwstr/>
  </property>
  <property fmtid="{D5CDD505-2E9C-101B-9397-08002B2CF9AE}" pid="5" name="MarketingChannel">
    <vt:lpwstr/>
  </property>
  <property fmtid="{D5CDD505-2E9C-101B-9397-08002B2CF9AE}" pid="6" name="Month">
    <vt:lpwstr/>
  </property>
  <property fmtid="{D5CDD505-2E9C-101B-9397-08002B2CF9AE}" pid="7" name="MediaServiceImageTags">
    <vt:lpwstr/>
  </property>
  <property fmtid="{D5CDD505-2E9C-101B-9397-08002B2CF9AE}" pid="8" name="FiscalYear">
    <vt:lpwstr/>
  </property>
  <property fmtid="{D5CDD505-2E9C-101B-9397-08002B2CF9AE}" pid="9" name="Society">
    <vt:lpwstr>1;#ASBC|7ba4173b-0fa1-4705-88bc-bfed3a4c267c</vt:lpwstr>
  </property>
  <property fmtid="{D5CDD505-2E9C-101B-9397-08002B2CF9AE}" pid="10" name="DocType">
    <vt:lpwstr/>
  </property>
  <property fmtid="{D5CDD505-2E9C-101B-9397-08002B2CF9AE}" pid="11" name="Dept">
    <vt:lpwstr>51;#Meetings|770d01bc-06d6-4107-b8bc-9f1935367699</vt:lpwstr>
  </property>
  <property fmtid="{D5CDD505-2E9C-101B-9397-08002B2CF9AE}" pid="12" name="ProjectProductType">
    <vt:lpwstr/>
  </property>
  <property fmtid="{D5CDD505-2E9C-101B-9397-08002B2CF9AE}" pid="13" name="Year">
    <vt:lpwstr/>
  </property>
  <property fmtid="{D5CDD505-2E9C-101B-9397-08002B2CF9AE}" pid="14" name="Asset Type">
    <vt:lpwstr/>
  </property>
  <property fmtid="{D5CDD505-2E9C-101B-9397-08002B2CF9AE}" pid="15" name="LPP Type">
    <vt:lpwstr/>
  </property>
</Properties>
</file>